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sldIdLst>
    <p:sldId id="316" r:id="rId2"/>
    <p:sldId id="259" r:id="rId3"/>
    <p:sldId id="257" r:id="rId4"/>
    <p:sldId id="302" r:id="rId5"/>
    <p:sldId id="321" r:id="rId6"/>
    <p:sldId id="323" r:id="rId7"/>
    <p:sldId id="322" r:id="rId8"/>
    <p:sldId id="258" r:id="rId9"/>
    <p:sldId id="260" r:id="rId10"/>
    <p:sldId id="261" r:id="rId11"/>
    <p:sldId id="262" r:id="rId12"/>
    <p:sldId id="304" r:id="rId13"/>
    <p:sldId id="264" r:id="rId14"/>
    <p:sldId id="265" r:id="rId15"/>
    <p:sldId id="266" r:id="rId16"/>
    <p:sldId id="267" r:id="rId17"/>
    <p:sldId id="305" r:id="rId18"/>
    <p:sldId id="269" r:id="rId19"/>
    <p:sldId id="270" r:id="rId20"/>
    <p:sldId id="271" r:id="rId21"/>
    <p:sldId id="272" r:id="rId22"/>
    <p:sldId id="306" r:id="rId23"/>
    <p:sldId id="274" r:id="rId24"/>
    <p:sldId id="275" r:id="rId25"/>
    <p:sldId id="276" r:id="rId26"/>
    <p:sldId id="277" r:id="rId27"/>
    <p:sldId id="307" r:id="rId28"/>
    <p:sldId id="278" r:id="rId29"/>
    <p:sldId id="279" r:id="rId30"/>
    <p:sldId id="280" r:id="rId31"/>
    <p:sldId id="281" r:id="rId32"/>
    <p:sldId id="308" r:id="rId33"/>
    <p:sldId id="282" r:id="rId34"/>
    <p:sldId id="283" r:id="rId35"/>
    <p:sldId id="284" r:id="rId36"/>
    <p:sldId id="285" r:id="rId37"/>
    <p:sldId id="309" r:id="rId38"/>
    <p:sldId id="286" r:id="rId39"/>
    <p:sldId id="320" r:id="rId40"/>
    <p:sldId id="288" r:id="rId41"/>
    <p:sldId id="289" r:id="rId42"/>
    <p:sldId id="310" r:id="rId43"/>
    <p:sldId id="290" r:id="rId44"/>
    <p:sldId id="291" r:id="rId45"/>
    <p:sldId id="292" r:id="rId46"/>
    <p:sldId id="293" r:id="rId47"/>
    <p:sldId id="311" r:id="rId48"/>
    <p:sldId id="294" r:id="rId49"/>
    <p:sldId id="295" r:id="rId50"/>
    <p:sldId id="296" r:id="rId51"/>
    <p:sldId id="297" r:id="rId52"/>
    <p:sldId id="312" r:id="rId53"/>
    <p:sldId id="298" r:id="rId54"/>
    <p:sldId id="299" r:id="rId55"/>
    <p:sldId id="300" r:id="rId56"/>
    <p:sldId id="301" r:id="rId57"/>
    <p:sldId id="313" r:id="rId5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1B7F"/>
    <a:srgbClr val="FFFFFE"/>
    <a:srgbClr val="D9A373"/>
    <a:srgbClr val="CC30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70"/>
    <p:restoredTop sz="95604" autoAdjust="0"/>
  </p:normalViewPr>
  <p:slideViewPr>
    <p:cSldViewPr snapToObjects="1">
      <p:cViewPr varScale="1">
        <p:scale>
          <a:sx n="118" d="100"/>
          <a:sy n="118" d="100"/>
        </p:scale>
        <p:origin x="240" y="2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1264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png>
</file>

<file path=ppt/media/image3.tiff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BA33E-C94D-004F-B557-C797E54637A8}" type="datetimeFigureOut">
              <a:rPr lang="en-US" smtClean="0"/>
              <a:t>6/6/20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85E497-053B-6D40-BE7F-B90530AC0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191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3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0140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57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004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250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3014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9875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607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847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0674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578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4755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7572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8662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4401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5373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8988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4113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4777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0618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9058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377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6007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978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4558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2937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9682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77161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576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576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521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44596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790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01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927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69366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46130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9901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0818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3842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88533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46435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3358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510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27313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32871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51487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30151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0721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89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954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29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0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5E497-053B-6D40-BE7F-B90530AC0C4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422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C144B-11E2-D44D-8A8D-B1F56C7762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DF3887-5531-8049-A076-73F583F68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ECC01-04A2-594B-B569-EC7C3955C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C51F6-122B-8545-810C-AC6ABB3EB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D61F9-8BC8-DE46-B9DE-5E213D12B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40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8845-2010-D84C-AAAF-47CB2339E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A2F17B-E84A-B140-9DD5-F80D71C28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98574-DD11-6B4D-A5E6-D7F3A5D9D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4ACCD-B56C-EC44-A673-A74016722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CC51F-6A0B-E345-B664-3CBD652BA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2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79989D-886D-AE44-9A13-1F04C3861A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3699F4-82AE-FF4B-B7BE-12C43834A1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32143-71A5-C247-B66B-AE10D5BD4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402EC-5178-BA4C-99D0-AD029BFED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663C9-72AA-9C48-A834-16B218926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3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A6113-C387-AD4D-9090-61AB84CAE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E9501-84FE-B340-897F-902769B12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 marL="0" indent="0" algn="ctr">
              <a:buNone/>
              <a:defRPr>
                <a:solidFill>
                  <a:srgbClr val="D9A373"/>
                </a:solidFill>
                <a:latin typeface="Helvetica" pitchFamily="2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1BE4F-97E4-5444-9032-86D63D50C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3C5E6F-9D14-A340-B33F-CD564E722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11599-B4F3-7143-8AFF-0A7F1A893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32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A3CEF-BCFA-954B-8A21-C56BDEC08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6CACF-F615-1442-A102-A66E20533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9089B-98A9-7E44-B75A-F15EBE187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F281B-44BE-2944-8A9F-E7BA24FFA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E4180-102B-C54F-8A5E-F694C5BCA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058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4C668-A908-3143-9450-0B839B0E5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F5E2E-170D-9847-AEAC-7436B220FF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96677-ED5F-2D48-9E55-C77C5C19CF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86D67A-5EF6-654A-BA7B-A2C28D4F3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E7E98-5260-7444-9364-97A7BC2E9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132025-5F11-D340-A2F8-2B9664D27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267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E323-445F-1E48-BABE-B60D415B7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F04AE7-8D98-7945-9DB1-99035ADC5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702A39-42D9-604A-9B9D-E20982723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B1D50A-229D-A547-BB51-082B87B695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2AF0D2-FC8C-1145-AD65-53D378D566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1957A7-CBA1-F54B-A26B-432BA706D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11C03F-B7C3-544F-B797-5CEC7FC8D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C1B7A4-FE84-AD41-B506-4A8E0DCB6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342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7C92A-588B-E946-A6C0-364A83DE9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AA85CF-5F2E-144E-B4C2-2D3F5C785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617E97-2776-0B4C-8AD7-294B92094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AA4E3D-5D96-B84E-A60C-F07471519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8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C877AD-A457-434E-A0D6-A1E7D7A24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171577-2DF4-D14C-B38D-92AEB17DE6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FE3D3B-43D0-4645-BC74-7286E398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082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6709E-8325-824F-A6C5-A3F4BC5DF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A80DA-7955-5242-8DC7-77C519ABB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4706A-EF47-4245-8586-7B10594E2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6ED36-579A-F24F-BC2E-FF89140EC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0975F-30A9-5B40-95A0-C69EE14FF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874DFE-D66E-4149-A950-F40DABC1B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305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5ECC0-3C85-FA43-A341-8218B37C7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D397EA-D5C7-2B46-95A0-82C4817925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D638A2-051B-BF42-8111-D9B9F26C80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C1B767-D36F-D148-80AA-248E2BD73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A2271A-DBEC-104E-A681-7247563B1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C5367E-FB8A-AC4D-A258-B1BE6B72F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05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F8D6BE-7C9F-6F44-AB8E-5033373C8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8A2180-925A-804D-928D-1BC3CE99D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2A3D49-44AA-6642-A36F-FE5ED38026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639C0-22CF-2C4E-970B-08611B81249F}" type="datetimeFigureOut">
              <a:rPr lang="en-US" smtClean="0"/>
              <a:t>6/6/20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237C0-2918-EB49-894D-6D6896ABA4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EC5B8-7D09-CE47-BDF9-9610A5848C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D683C-B681-C44C-8FBB-B30D7A197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42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13" Type="http://schemas.openxmlformats.org/officeDocument/2006/relationships/slide" Target="slide10.xml"/><Relationship Id="rId18" Type="http://schemas.openxmlformats.org/officeDocument/2006/relationships/slide" Target="slide16.xml"/><Relationship Id="rId26" Type="http://schemas.openxmlformats.org/officeDocument/2006/relationships/slide" Target="slide32.xml"/><Relationship Id="rId3" Type="http://schemas.openxmlformats.org/officeDocument/2006/relationships/slide" Target="slide5.xml"/><Relationship Id="rId21" Type="http://schemas.openxmlformats.org/officeDocument/2006/relationships/slide" Target="slide31.xml"/><Relationship Id="rId7" Type="http://schemas.openxmlformats.org/officeDocument/2006/relationships/slide" Target="slide29.xml"/><Relationship Id="rId12" Type="http://schemas.openxmlformats.org/officeDocument/2006/relationships/slide" Target="slide28.xml"/><Relationship Id="rId17" Type="http://schemas.openxmlformats.org/officeDocument/2006/relationships/slide" Target="slide11.xml"/><Relationship Id="rId25" Type="http://schemas.openxmlformats.org/officeDocument/2006/relationships/slide" Target="slide27.xml"/><Relationship Id="rId2" Type="http://schemas.openxmlformats.org/officeDocument/2006/relationships/notesSlide" Target="../notesSlides/notesSlide1.xml"/><Relationship Id="rId16" Type="http://schemas.openxmlformats.org/officeDocument/2006/relationships/slide" Target="slide30.xml"/><Relationship Id="rId20" Type="http://schemas.openxmlformats.org/officeDocument/2006/relationships/slide" Target="slide26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4.xml"/><Relationship Id="rId11" Type="http://schemas.openxmlformats.org/officeDocument/2006/relationships/slide" Target="slide23.xml"/><Relationship Id="rId24" Type="http://schemas.openxmlformats.org/officeDocument/2006/relationships/slide" Target="slide22.xml"/><Relationship Id="rId5" Type="http://schemas.openxmlformats.org/officeDocument/2006/relationships/slide" Target="slide19.xml"/><Relationship Id="rId15" Type="http://schemas.openxmlformats.org/officeDocument/2006/relationships/slide" Target="slide25.xml"/><Relationship Id="rId23" Type="http://schemas.openxmlformats.org/officeDocument/2006/relationships/slide" Target="slide17.xml"/><Relationship Id="rId10" Type="http://schemas.openxmlformats.org/officeDocument/2006/relationships/slide" Target="slide18.xml"/><Relationship Id="rId19" Type="http://schemas.openxmlformats.org/officeDocument/2006/relationships/slide" Target="slide21.xml"/><Relationship Id="rId4" Type="http://schemas.openxmlformats.org/officeDocument/2006/relationships/slide" Target="slide14.xml"/><Relationship Id="rId9" Type="http://schemas.openxmlformats.org/officeDocument/2006/relationships/slide" Target="slide13.xml"/><Relationship Id="rId14" Type="http://schemas.openxmlformats.org/officeDocument/2006/relationships/slide" Target="slide20.xml"/><Relationship Id="rId22" Type="http://schemas.openxmlformats.org/officeDocument/2006/relationships/slide" Target="slide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34.xml"/><Relationship Id="rId13" Type="http://schemas.openxmlformats.org/officeDocument/2006/relationships/slide" Target="slide35.xml"/><Relationship Id="rId18" Type="http://schemas.openxmlformats.org/officeDocument/2006/relationships/slide" Target="slide41.xml"/><Relationship Id="rId3" Type="http://schemas.openxmlformats.org/officeDocument/2006/relationships/slide" Target="slide7.xml"/><Relationship Id="rId21" Type="http://schemas.openxmlformats.org/officeDocument/2006/relationships/slide" Target="slide56.xml"/><Relationship Id="rId7" Type="http://schemas.openxmlformats.org/officeDocument/2006/relationships/slide" Target="slide53.xml"/><Relationship Id="rId12" Type="http://schemas.openxmlformats.org/officeDocument/2006/relationships/slide" Target="slide54.xml"/><Relationship Id="rId17" Type="http://schemas.openxmlformats.org/officeDocument/2006/relationships/slide" Target="slide55.xml"/><Relationship Id="rId25" Type="http://schemas.openxmlformats.org/officeDocument/2006/relationships/slide" Target="slide57.xml"/><Relationship Id="rId2" Type="http://schemas.openxmlformats.org/officeDocument/2006/relationships/notesSlide" Target="../notesSlides/notesSlide2.xml"/><Relationship Id="rId16" Type="http://schemas.openxmlformats.org/officeDocument/2006/relationships/slide" Target="slide50.xml"/><Relationship Id="rId20" Type="http://schemas.openxmlformats.org/officeDocument/2006/relationships/slide" Target="slide5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48.xml"/><Relationship Id="rId11" Type="http://schemas.openxmlformats.org/officeDocument/2006/relationships/slide" Target="slide49.xml"/><Relationship Id="rId24" Type="http://schemas.openxmlformats.org/officeDocument/2006/relationships/slide" Target="slide47.xml"/><Relationship Id="rId5" Type="http://schemas.openxmlformats.org/officeDocument/2006/relationships/slide" Target="slide43.xml"/><Relationship Id="rId15" Type="http://schemas.openxmlformats.org/officeDocument/2006/relationships/slide" Target="slide45.xml"/><Relationship Id="rId23" Type="http://schemas.openxmlformats.org/officeDocument/2006/relationships/slide" Target="slide42.xml"/><Relationship Id="rId10" Type="http://schemas.openxmlformats.org/officeDocument/2006/relationships/slide" Target="slide6.xml"/><Relationship Id="rId19" Type="http://schemas.openxmlformats.org/officeDocument/2006/relationships/slide" Target="slide46.xml"/><Relationship Id="rId4" Type="http://schemas.openxmlformats.org/officeDocument/2006/relationships/slide" Target="slide38.xml"/><Relationship Id="rId9" Type="http://schemas.openxmlformats.org/officeDocument/2006/relationships/slide" Target="slide39.xml"/><Relationship Id="rId14" Type="http://schemas.openxmlformats.org/officeDocument/2006/relationships/slide" Target="slide40.xml"/><Relationship Id="rId22" Type="http://schemas.openxmlformats.org/officeDocument/2006/relationships/slide" Target="slide3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slide" Target="slide15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slide" Target="slide44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slide" Target="slide3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E2505-D36F-7549-ADC2-5083F78BC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DF05B-0569-8148-8717-D7C3C9482F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F3BD1D-929C-3748-9FC5-2721DD636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328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R1:2,0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0074A209-52EB-1342-AE38-04EC856FADD1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3F079985-F55B-BA43-8DD8-2B68289A3661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5AA9295-F215-F449-966C-3FD87F639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R1_C1_Q3</a:t>
            </a:r>
          </a:p>
        </p:txBody>
      </p:sp>
    </p:spTree>
    <p:extLst>
      <p:ext uri="{BB962C8B-B14F-4D97-AF65-F5344CB8AC3E}">
        <p14:creationId xmlns:p14="http://schemas.microsoft.com/office/powerpoint/2010/main" val="244035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R1:3,0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BF5849A8-5C3F-5645-97DD-FAF61E87EF2E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30C3ABB1-72FD-D143-8F3D-D880D249843B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0868642-1A4F-3448-A804-BBC1CA38C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R1_C1_Q4</a:t>
            </a:r>
          </a:p>
        </p:txBody>
      </p:sp>
    </p:spTree>
    <p:extLst>
      <p:ext uri="{BB962C8B-B14F-4D97-AF65-F5344CB8AC3E}">
        <p14:creationId xmlns:p14="http://schemas.microsoft.com/office/powerpoint/2010/main" val="212172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R1:4,0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BF5849A8-5C3F-5645-97DD-FAF61E87EF2E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30C3ABB1-72FD-D143-8F3D-D880D249843B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57DE4E-1A52-734E-980B-4E87EC0F6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R1_C1_Q5</a:t>
            </a:r>
          </a:p>
        </p:txBody>
      </p:sp>
    </p:spTree>
    <p:extLst>
      <p:ext uri="{BB962C8B-B14F-4D97-AF65-F5344CB8AC3E}">
        <p14:creationId xmlns:p14="http://schemas.microsoft.com/office/powerpoint/2010/main" val="2406259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R1:0,1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E88C0E52-1266-974A-9AC8-F58428F26181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36C041B0-CD4D-BE4A-9609-0A0457C93FBE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73B7720B-77F6-8B4F-9138-B877AC307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R1_C2_Q1</a:t>
            </a:r>
          </a:p>
        </p:txBody>
      </p:sp>
    </p:spTree>
    <p:extLst>
      <p:ext uri="{BB962C8B-B14F-4D97-AF65-F5344CB8AC3E}">
        <p14:creationId xmlns:p14="http://schemas.microsoft.com/office/powerpoint/2010/main" val="59514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R1:1,1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4D2499B7-EC84-304F-8F3B-41C0DC1921DB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1AFA7B6A-3AC2-644F-8EEB-D220EF3A9325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6AB89D74-CCB7-494D-B471-E587BC5B4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R1_C2_Q2</a:t>
            </a:r>
          </a:p>
        </p:txBody>
      </p:sp>
    </p:spTree>
    <p:extLst>
      <p:ext uri="{BB962C8B-B14F-4D97-AF65-F5344CB8AC3E}">
        <p14:creationId xmlns:p14="http://schemas.microsoft.com/office/powerpoint/2010/main" val="1882795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R1:2,1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0B64C051-C383-FD47-99DF-DA966C7C4A10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6AD5EB3B-B531-0A4E-9842-F2F0042DFEFB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80B8436C-294E-5048-8953-C7F9884C58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R1_C2_Q3</a:t>
            </a:r>
          </a:p>
        </p:txBody>
      </p:sp>
    </p:spTree>
    <p:extLst>
      <p:ext uri="{BB962C8B-B14F-4D97-AF65-F5344CB8AC3E}">
        <p14:creationId xmlns:p14="http://schemas.microsoft.com/office/powerpoint/2010/main" val="2767395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R1:3,1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ED790738-898F-AA4D-948B-0EEF536EDDC1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8C1B5263-7D26-4847-8557-B7788B99D6C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B308A68-3684-A742-BD0E-0E643C6EC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R1_C2_Q4</a:t>
            </a:r>
          </a:p>
        </p:txBody>
      </p:sp>
    </p:spTree>
    <p:extLst>
      <p:ext uri="{BB962C8B-B14F-4D97-AF65-F5344CB8AC3E}">
        <p14:creationId xmlns:p14="http://schemas.microsoft.com/office/powerpoint/2010/main" val="69073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R1:4,1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ED790738-898F-AA4D-948B-0EEF536EDDC1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8C1B5263-7D26-4847-8557-B7788B99D6C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F7C3C8AC-C042-0347-BAAD-8543AF205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R1_C2_Q5</a:t>
            </a:r>
          </a:p>
        </p:txBody>
      </p:sp>
    </p:spTree>
    <p:extLst>
      <p:ext uri="{BB962C8B-B14F-4D97-AF65-F5344CB8AC3E}">
        <p14:creationId xmlns:p14="http://schemas.microsoft.com/office/powerpoint/2010/main" val="381427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R1:0,2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R1_C3_Q1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F7451F40-A264-2E49-A563-FCDE9F16637E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57D1738D-AC0D-3E4F-875A-F6A06520C069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0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R1:1,2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R1_C3_Q2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7CE41B98-65B1-6F4A-9352-BCA56C3EBBA7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2763CB19-3AB4-FF4E-865B-2DDD4A031790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862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EF1F7F-9BF0-974E-BC78-6BD6DE3F0B79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R1_C1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9E85D9-03C3-F64D-B69C-F73831862679}"/>
              </a:ext>
            </a:extLst>
          </p:cNvPr>
          <p:cNvSpPr>
            <a:spLocks noChangeAspect="1"/>
          </p:cNvSpPr>
          <p:nvPr/>
        </p:nvSpPr>
        <p:spPr>
          <a:xfrm>
            <a:off x="243840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R1_C2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E3EF81-00BE-CA4D-AB2D-4327E24F9EC1}"/>
              </a:ext>
            </a:extLst>
          </p:cNvPr>
          <p:cNvSpPr>
            <a:spLocks noChangeAspect="1"/>
          </p:cNvSpPr>
          <p:nvPr/>
        </p:nvSpPr>
        <p:spPr>
          <a:xfrm>
            <a:off x="487680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R1_C3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35DEA2-6D7C-944A-A925-72BE3654DB3F}"/>
              </a:ext>
            </a:extLst>
          </p:cNvPr>
          <p:cNvSpPr>
            <a:spLocks noChangeAspect="1"/>
          </p:cNvSpPr>
          <p:nvPr/>
        </p:nvSpPr>
        <p:spPr>
          <a:xfrm>
            <a:off x="731520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R1_C4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66A72C-88B2-434E-8296-C5AB1A1CAA5C}"/>
              </a:ext>
            </a:extLst>
          </p:cNvPr>
          <p:cNvSpPr>
            <a:spLocks noChangeAspect="1"/>
          </p:cNvSpPr>
          <p:nvPr/>
        </p:nvSpPr>
        <p:spPr>
          <a:xfrm>
            <a:off x="975360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R1_C5</a:t>
            </a:r>
          </a:p>
        </p:txBody>
      </p:sp>
      <p:sp>
        <p:nvSpPr>
          <p:cNvPr id="37" name="Rectangle 36">
            <a:hlinkClick r:id="rId3" action="ppaction://hlinksldjump"/>
            <a:extLst>
              <a:ext uri="{FF2B5EF4-FFF2-40B4-BE49-F238E27FC236}">
                <a16:creationId xmlns:a16="http://schemas.microsoft.com/office/drawing/2014/main" id="{92367D88-93C7-5540-BB61-D0CCE3B60855}"/>
              </a:ext>
            </a:extLst>
          </p:cNvPr>
          <p:cNvSpPr>
            <a:spLocks noChangeAspect="1"/>
          </p:cNvSpPr>
          <p:nvPr/>
        </p:nvSpPr>
        <p:spPr>
          <a:xfrm>
            <a:off x="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38" name="Rectangle 37">
            <a:hlinkClick r:id="rId4" action="ppaction://hlinksldjump"/>
            <a:extLst>
              <a:ext uri="{FF2B5EF4-FFF2-40B4-BE49-F238E27FC236}">
                <a16:creationId xmlns:a16="http://schemas.microsoft.com/office/drawing/2014/main" id="{CEEF67D0-FEBC-7C46-A714-DDF5F2876151}"/>
              </a:ext>
            </a:extLst>
          </p:cNvPr>
          <p:cNvSpPr>
            <a:spLocks noChangeAspect="1"/>
          </p:cNvSpPr>
          <p:nvPr/>
        </p:nvSpPr>
        <p:spPr>
          <a:xfrm>
            <a:off x="243840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39" name="Rectangle 38">
            <a:hlinkClick r:id="rId5" action="ppaction://hlinksldjump"/>
            <a:extLst>
              <a:ext uri="{FF2B5EF4-FFF2-40B4-BE49-F238E27FC236}">
                <a16:creationId xmlns:a16="http://schemas.microsoft.com/office/drawing/2014/main" id="{8B753A73-31FD-8649-B109-C2BF3CF11B15}"/>
              </a:ext>
            </a:extLst>
          </p:cNvPr>
          <p:cNvSpPr>
            <a:spLocks noChangeAspect="1"/>
          </p:cNvSpPr>
          <p:nvPr/>
        </p:nvSpPr>
        <p:spPr>
          <a:xfrm>
            <a:off x="487680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40" name="Rectangle 39">
            <a:hlinkClick r:id="rId6" action="ppaction://hlinksldjump"/>
            <a:extLst>
              <a:ext uri="{FF2B5EF4-FFF2-40B4-BE49-F238E27FC236}">
                <a16:creationId xmlns:a16="http://schemas.microsoft.com/office/drawing/2014/main" id="{E98651C7-2550-BA49-B364-9781AA8FC3B8}"/>
              </a:ext>
            </a:extLst>
          </p:cNvPr>
          <p:cNvSpPr>
            <a:spLocks noChangeAspect="1"/>
          </p:cNvSpPr>
          <p:nvPr/>
        </p:nvSpPr>
        <p:spPr>
          <a:xfrm>
            <a:off x="731520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41" name="Rectangle 40">
            <a:hlinkClick r:id="rId7" action="ppaction://hlinksldjump"/>
            <a:extLst>
              <a:ext uri="{FF2B5EF4-FFF2-40B4-BE49-F238E27FC236}">
                <a16:creationId xmlns:a16="http://schemas.microsoft.com/office/drawing/2014/main" id="{6B161CC0-A9AE-324C-BA04-5A01BDEB3938}"/>
              </a:ext>
            </a:extLst>
          </p:cNvPr>
          <p:cNvSpPr>
            <a:spLocks noChangeAspect="1"/>
          </p:cNvSpPr>
          <p:nvPr/>
        </p:nvSpPr>
        <p:spPr>
          <a:xfrm>
            <a:off x="975360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43" name="Rectangle 42">
            <a:hlinkClick r:id="rId8" action="ppaction://hlinksldjump"/>
            <a:extLst>
              <a:ext uri="{FF2B5EF4-FFF2-40B4-BE49-F238E27FC236}">
                <a16:creationId xmlns:a16="http://schemas.microsoft.com/office/drawing/2014/main" id="{D8C0809D-7233-044A-8DC9-5E5C807AE4A7}"/>
              </a:ext>
            </a:extLst>
          </p:cNvPr>
          <p:cNvSpPr>
            <a:spLocks noChangeAspect="1"/>
          </p:cNvSpPr>
          <p:nvPr/>
        </p:nvSpPr>
        <p:spPr>
          <a:xfrm>
            <a:off x="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</a:t>
            </a:r>
          </a:p>
        </p:txBody>
      </p:sp>
      <p:sp>
        <p:nvSpPr>
          <p:cNvPr id="44" name="Rectangle 43">
            <a:hlinkClick r:id="rId9" action="ppaction://hlinksldjump"/>
            <a:extLst>
              <a:ext uri="{FF2B5EF4-FFF2-40B4-BE49-F238E27FC236}">
                <a16:creationId xmlns:a16="http://schemas.microsoft.com/office/drawing/2014/main" id="{10B651E6-A760-1A47-AA34-BCD322F84DEB}"/>
              </a:ext>
            </a:extLst>
          </p:cNvPr>
          <p:cNvSpPr>
            <a:spLocks noChangeAspect="1"/>
          </p:cNvSpPr>
          <p:nvPr/>
        </p:nvSpPr>
        <p:spPr>
          <a:xfrm>
            <a:off x="243840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</a:t>
            </a:r>
          </a:p>
        </p:txBody>
      </p:sp>
      <p:sp>
        <p:nvSpPr>
          <p:cNvPr id="45" name="Rectangle 44">
            <a:hlinkClick r:id="rId10" action="ppaction://hlinksldjump"/>
            <a:extLst>
              <a:ext uri="{FF2B5EF4-FFF2-40B4-BE49-F238E27FC236}">
                <a16:creationId xmlns:a16="http://schemas.microsoft.com/office/drawing/2014/main" id="{BFC25C1D-3B45-B648-855E-1BE561FFB2AA}"/>
              </a:ext>
            </a:extLst>
          </p:cNvPr>
          <p:cNvSpPr>
            <a:spLocks noChangeAspect="1"/>
          </p:cNvSpPr>
          <p:nvPr/>
        </p:nvSpPr>
        <p:spPr>
          <a:xfrm>
            <a:off x="487680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</a:t>
            </a:r>
          </a:p>
        </p:txBody>
      </p:sp>
      <p:sp>
        <p:nvSpPr>
          <p:cNvPr id="46" name="Rectangle 45">
            <a:hlinkClick r:id="rId11" action="ppaction://hlinksldjump"/>
            <a:extLst>
              <a:ext uri="{FF2B5EF4-FFF2-40B4-BE49-F238E27FC236}">
                <a16:creationId xmlns:a16="http://schemas.microsoft.com/office/drawing/2014/main" id="{E1BAE5E9-18C1-844F-9193-884D85FE8097}"/>
              </a:ext>
            </a:extLst>
          </p:cNvPr>
          <p:cNvSpPr>
            <a:spLocks noChangeAspect="1"/>
          </p:cNvSpPr>
          <p:nvPr/>
        </p:nvSpPr>
        <p:spPr>
          <a:xfrm>
            <a:off x="731520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</a:t>
            </a:r>
          </a:p>
        </p:txBody>
      </p:sp>
      <p:sp>
        <p:nvSpPr>
          <p:cNvPr id="47" name="Rectangle 46">
            <a:hlinkClick r:id="rId12" action="ppaction://hlinksldjump"/>
            <a:extLst>
              <a:ext uri="{FF2B5EF4-FFF2-40B4-BE49-F238E27FC236}">
                <a16:creationId xmlns:a16="http://schemas.microsoft.com/office/drawing/2014/main" id="{8C9D5C3A-15FF-E144-AA9D-E07CA5F67CDF}"/>
              </a:ext>
            </a:extLst>
          </p:cNvPr>
          <p:cNvSpPr>
            <a:spLocks noChangeAspect="1"/>
          </p:cNvSpPr>
          <p:nvPr/>
        </p:nvSpPr>
        <p:spPr>
          <a:xfrm>
            <a:off x="975360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</a:t>
            </a:r>
          </a:p>
        </p:txBody>
      </p:sp>
      <p:sp>
        <p:nvSpPr>
          <p:cNvPr id="55" name="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3A1D10F9-30F9-454F-AEF1-832B1DCAED07}"/>
              </a:ext>
            </a:extLst>
          </p:cNvPr>
          <p:cNvSpPr>
            <a:spLocks noChangeAspect="1"/>
          </p:cNvSpPr>
          <p:nvPr/>
        </p:nvSpPr>
        <p:spPr>
          <a:xfrm>
            <a:off x="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$600</a:t>
            </a:r>
          </a:p>
        </p:txBody>
      </p:sp>
      <p:sp>
        <p:nvSpPr>
          <p:cNvPr id="56" name="Rectangle 55">
            <a:hlinkClick r:id="rId3" action="ppaction://hlinksldjump"/>
            <a:extLst>
              <a:ext uri="{FF2B5EF4-FFF2-40B4-BE49-F238E27FC236}">
                <a16:creationId xmlns:a16="http://schemas.microsoft.com/office/drawing/2014/main" id="{4B857C73-3E90-3244-B829-5683F09FA0D5}"/>
              </a:ext>
            </a:extLst>
          </p:cNvPr>
          <p:cNvSpPr>
            <a:spLocks noChangeAspect="1"/>
          </p:cNvSpPr>
          <p:nvPr/>
        </p:nvSpPr>
        <p:spPr>
          <a:xfrm>
            <a:off x="243840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$600</a:t>
            </a:r>
          </a:p>
        </p:txBody>
      </p:sp>
      <p:sp>
        <p:nvSpPr>
          <p:cNvPr id="57" name="Rectangle 56">
            <a:hlinkClick r:id="rId14" action="ppaction://hlinksldjump"/>
            <a:extLst>
              <a:ext uri="{FF2B5EF4-FFF2-40B4-BE49-F238E27FC236}">
                <a16:creationId xmlns:a16="http://schemas.microsoft.com/office/drawing/2014/main" id="{AFC34666-7D4D-A242-9EDA-54CC1B38EC5D}"/>
              </a:ext>
            </a:extLst>
          </p:cNvPr>
          <p:cNvSpPr>
            <a:spLocks noChangeAspect="1"/>
          </p:cNvSpPr>
          <p:nvPr/>
        </p:nvSpPr>
        <p:spPr>
          <a:xfrm>
            <a:off x="487680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$600</a:t>
            </a:r>
          </a:p>
        </p:txBody>
      </p:sp>
      <p:sp>
        <p:nvSpPr>
          <p:cNvPr id="58" name="Rectangle 57">
            <a:hlinkClick r:id="rId15" action="ppaction://hlinksldjump"/>
            <a:extLst>
              <a:ext uri="{FF2B5EF4-FFF2-40B4-BE49-F238E27FC236}">
                <a16:creationId xmlns:a16="http://schemas.microsoft.com/office/drawing/2014/main" id="{9F445F82-8FEF-7B4B-9B9E-A2609081846C}"/>
              </a:ext>
            </a:extLst>
          </p:cNvPr>
          <p:cNvSpPr>
            <a:spLocks noChangeAspect="1"/>
          </p:cNvSpPr>
          <p:nvPr/>
        </p:nvSpPr>
        <p:spPr>
          <a:xfrm>
            <a:off x="731520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$600</a:t>
            </a:r>
          </a:p>
        </p:txBody>
      </p:sp>
      <p:sp>
        <p:nvSpPr>
          <p:cNvPr id="59" name="Rectangle 58">
            <a:hlinkClick r:id="rId16" action="ppaction://hlinksldjump"/>
            <a:extLst>
              <a:ext uri="{FF2B5EF4-FFF2-40B4-BE49-F238E27FC236}">
                <a16:creationId xmlns:a16="http://schemas.microsoft.com/office/drawing/2014/main" id="{53FE5564-F98E-FF40-9CC2-B9335C66111C}"/>
              </a:ext>
            </a:extLst>
          </p:cNvPr>
          <p:cNvSpPr>
            <a:spLocks noChangeAspect="1"/>
          </p:cNvSpPr>
          <p:nvPr/>
        </p:nvSpPr>
        <p:spPr>
          <a:xfrm>
            <a:off x="975360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$600</a:t>
            </a:r>
          </a:p>
        </p:txBody>
      </p:sp>
      <p:sp>
        <p:nvSpPr>
          <p:cNvPr id="27" name="Rectangle 26">
            <a:hlinkClick r:id="rId17" action="ppaction://hlinksldjump"/>
            <a:extLst>
              <a:ext uri="{FF2B5EF4-FFF2-40B4-BE49-F238E27FC236}">
                <a16:creationId xmlns:a16="http://schemas.microsoft.com/office/drawing/2014/main" id="{460D959E-4FDE-854C-90B8-8CEA8F8E0E93}"/>
              </a:ext>
            </a:extLst>
          </p:cNvPr>
          <p:cNvSpPr>
            <a:spLocks noChangeAspect="1"/>
          </p:cNvSpPr>
          <p:nvPr/>
        </p:nvSpPr>
        <p:spPr>
          <a:xfrm>
            <a:off x="0" y="4616155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28" name="Rectangle 27">
            <a:hlinkClick r:id="rId18" action="ppaction://hlinksldjump"/>
            <a:extLst>
              <a:ext uri="{FF2B5EF4-FFF2-40B4-BE49-F238E27FC236}">
                <a16:creationId xmlns:a16="http://schemas.microsoft.com/office/drawing/2014/main" id="{52337B4C-1EB6-F04F-822B-0A8B6B2C3A5D}"/>
              </a:ext>
            </a:extLst>
          </p:cNvPr>
          <p:cNvSpPr>
            <a:spLocks noChangeAspect="1"/>
          </p:cNvSpPr>
          <p:nvPr/>
        </p:nvSpPr>
        <p:spPr>
          <a:xfrm>
            <a:off x="2438400" y="4616155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29" name="Rectangle 28">
            <a:hlinkClick r:id="rId19" action="ppaction://hlinksldjump"/>
            <a:extLst>
              <a:ext uri="{FF2B5EF4-FFF2-40B4-BE49-F238E27FC236}">
                <a16:creationId xmlns:a16="http://schemas.microsoft.com/office/drawing/2014/main" id="{23E97121-AF35-F243-88BD-B6A80ED4A975}"/>
              </a:ext>
            </a:extLst>
          </p:cNvPr>
          <p:cNvSpPr>
            <a:spLocks noChangeAspect="1"/>
          </p:cNvSpPr>
          <p:nvPr/>
        </p:nvSpPr>
        <p:spPr>
          <a:xfrm>
            <a:off x="4876800" y="4616155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30" name="Rectangle 29">
            <a:hlinkClick r:id="rId20" action="ppaction://hlinksldjump"/>
            <a:extLst>
              <a:ext uri="{FF2B5EF4-FFF2-40B4-BE49-F238E27FC236}">
                <a16:creationId xmlns:a16="http://schemas.microsoft.com/office/drawing/2014/main" id="{6ED86B35-3913-6E4E-9689-F6F0F830C34F}"/>
              </a:ext>
            </a:extLst>
          </p:cNvPr>
          <p:cNvSpPr>
            <a:spLocks noChangeAspect="1"/>
          </p:cNvSpPr>
          <p:nvPr/>
        </p:nvSpPr>
        <p:spPr>
          <a:xfrm>
            <a:off x="7315200" y="4616155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31" name="Rectangle 30">
            <a:hlinkClick r:id="rId21" action="ppaction://hlinksldjump"/>
            <a:extLst>
              <a:ext uri="{FF2B5EF4-FFF2-40B4-BE49-F238E27FC236}">
                <a16:creationId xmlns:a16="http://schemas.microsoft.com/office/drawing/2014/main" id="{E656DF4A-8971-D240-9BB9-63F319705934}"/>
              </a:ext>
            </a:extLst>
          </p:cNvPr>
          <p:cNvSpPr>
            <a:spLocks noChangeAspect="1"/>
          </p:cNvSpPr>
          <p:nvPr/>
        </p:nvSpPr>
        <p:spPr>
          <a:xfrm>
            <a:off x="9753600" y="4616155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42" name="Rectangle 41">
            <a:hlinkClick r:id="rId22" action="ppaction://hlinksldjump"/>
            <a:extLst>
              <a:ext uri="{FF2B5EF4-FFF2-40B4-BE49-F238E27FC236}">
                <a16:creationId xmlns:a16="http://schemas.microsoft.com/office/drawing/2014/main" id="{0C8BE7A4-7914-7149-8FAD-EF114D617DBB}"/>
              </a:ext>
            </a:extLst>
          </p:cNvPr>
          <p:cNvSpPr>
            <a:spLocks noChangeAspect="1"/>
          </p:cNvSpPr>
          <p:nvPr/>
        </p:nvSpPr>
        <p:spPr>
          <a:xfrm>
            <a:off x="12192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$1000</a:t>
            </a:r>
          </a:p>
        </p:txBody>
      </p:sp>
      <p:sp>
        <p:nvSpPr>
          <p:cNvPr id="48" name="Rectangle 47">
            <a:hlinkClick r:id="rId23" action="ppaction://hlinksldjump"/>
            <a:extLst>
              <a:ext uri="{FF2B5EF4-FFF2-40B4-BE49-F238E27FC236}">
                <a16:creationId xmlns:a16="http://schemas.microsoft.com/office/drawing/2014/main" id="{D2E85679-49D0-D142-A0E1-12D16D6C1BD0}"/>
              </a:ext>
            </a:extLst>
          </p:cNvPr>
          <p:cNvSpPr>
            <a:spLocks noChangeAspect="1"/>
          </p:cNvSpPr>
          <p:nvPr/>
        </p:nvSpPr>
        <p:spPr>
          <a:xfrm>
            <a:off x="2450592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$1000</a:t>
            </a:r>
          </a:p>
        </p:txBody>
      </p:sp>
      <p:sp>
        <p:nvSpPr>
          <p:cNvPr id="49" name="Rectangle 48">
            <a:hlinkClick r:id="rId24" action="ppaction://hlinksldjump"/>
            <a:extLst>
              <a:ext uri="{FF2B5EF4-FFF2-40B4-BE49-F238E27FC236}">
                <a16:creationId xmlns:a16="http://schemas.microsoft.com/office/drawing/2014/main" id="{0022E5D7-7502-ED4F-850F-6B8F6AA54ABF}"/>
              </a:ext>
            </a:extLst>
          </p:cNvPr>
          <p:cNvSpPr>
            <a:spLocks noChangeAspect="1"/>
          </p:cNvSpPr>
          <p:nvPr/>
        </p:nvSpPr>
        <p:spPr>
          <a:xfrm>
            <a:off x="4888992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$1000</a:t>
            </a:r>
          </a:p>
        </p:txBody>
      </p:sp>
      <p:sp>
        <p:nvSpPr>
          <p:cNvPr id="50" name="Rectangle 49">
            <a:hlinkClick r:id="rId25" action="ppaction://hlinksldjump"/>
            <a:extLst>
              <a:ext uri="{FF2B5EF4-FFF2-40B4-BE49-F238E27FC236}">
                <a16:creationId xmlns:a16="http://schemas.microsoft.com/office/drawing/2014/main" id="{56F9C098-6C8C-3C48-AA85-0E768954DF01}"/>
              </a:ext>
            </a:extLst>
          </p:cNvPr>
          <p:cNvSpPr>
            <a:spLocks noChangeAspect="1"/>
          </p:cNvSpPr>
          <p:nvPr/>
        </p:nvSpPr>
        <p:spPr>
          <a:xfrm>
            <a:off x="7327392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$1000</a:t>
            </a:r>
          </a:p>
        </p:txBody>
      </p:sp>
      <p:sp>
        <p:nvSpPr>
          <p:cNvPr id="51" name="Rectangle 50">
            <a:hlinkClick r:id="rId26" action="ppaction://hlinksldjump"/>
            <a:extLst>
              <a:ext uri="{FF2B5EF4-FFF2-40B4-BE49-F238E27FC236}">
                <a16:creationId xmlns:a16="http://schemas.microsoft.com/office/drawing/2014/main" id="{2470CA5C-B064-0946-B954-EB595B659D7D}"/>
              </a:ext>
            </a:extLst>
          </p:cNvPr>
          <p:cNvSpPr>
            <a:spLocks noChangeAspect="1"/>
          </p:cNvSpPr>
          <p:nvPr/>
        </p:nvSpPr>
        <p:spPr>
          <a:xfrm>
            <a:off x="9765792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$1000</a:t>
            </a:r>
          </a:p>
        </p:txBody>
      </p:sp>
    </p:spTree>
    <p:extLst>
      <p:ext uri="{BB962C8B-B14F-4D97-AF65-F5344CB8AC3E}">
        <p14:creationId xmlns:p14="http://schemas.microsoft.com/office/powerpoint/2010/main" val="366622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2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71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" fill="hold">
                      <p:stCondLst>
                        <p:cond delay="0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2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79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" fill="hold">
                      <p:stCondLst>
                        <p:cond delay="0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2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seq concurrent="1" nextAc="seek">
              <p:cTn id="87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" fill="hold">
                      <p:stCondLst>
                        <p:cond delay="0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95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" fill="hold">
                      <p:stCondLst>
                        <p:cond delay="0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2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103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" fill="hold">
                      <p:stCondLst>
                        <p:cond delay="0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2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seq concurrent="1" nextAc="seek">
              <p:cTn id="111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" fill="hold">
                      <p:stCondLst>
                        <p:cond delay="0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seq concurrent="1" nextAc="seek">
              <p:cTn id="119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" fill="hold">
                      <p:stCondLst>
                        <p:cond delay="0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2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2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seq concurrent="1" nextAc="seek">
              <p:cTn id="127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8" fill="hold">
                      <p:stCondLst>
                        <p:cond delay="0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2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2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seq concurrent="1" nextAc="seek">
              <p:cTn id="135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6" fill="hold">
                      <p:stCondLst>
                        <p:cond delay="0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2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14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4" fill="hold">
                      <p:stCondLst>
                        <p:cond delay="0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2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20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51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2" fill="hold">
                      <p:stCondLst>
                        <p:cond delay="0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2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20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159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0" fill="hold">
                      <p:stCondLst>
                        <p:cond delay="0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2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20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167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8" fill="hold">
                      <p:stCondLst>
                        <p:cond delay="0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2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20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seq concurrent="1" nextAc="seek">
              <p:cTn id="175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6" fill="hold">
                      <p:stCondLst>
                        <p:cond delay="0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9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2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20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183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4" fill="hold">
                      <p:stCondLst>
                        <p:cond delay="0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2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191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2" fill="hold">
                      <p:stCondLst>
                        <p:cond delay="0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5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6" dur="2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2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seq concurrent="1" nextAc="seek">
              <p:cTn id="199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0" fill="hold">
                      <p:stCondLst>
                        <p:cond delay="0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3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" dur="2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20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207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8" fill="hold">
                      <p:stCondLst>
                        <p:cond delay="0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2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2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seq concurrent="1" nextAc="seek">
              <p:cTn id="215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6" fill="hold">
                      <p:stCondLst>
                        <p:cond delay="0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2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2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42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R1:2,2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R1_C3_Q3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F04480E0-C1E6-A644-9425-8115314E8669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6FD03027-4170-2F4A-84F0-F24E09913E49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40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R1:3,2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R1_C3_Q4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E9D37C9F-BD78-F742-BD8D-11600BC5C774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08AE9C07-4B42-6E4E-BDA4-71200D9D828E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33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R1:4,2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E9D37C9F-BD78-F742-BD8D-11600BC5C774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08AE9C07-4B42-6E4E-BDA4-71200D9D828E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6E41A44-BC93-E94F-A15B-1CDA472A3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rPr dirty="0"/>
              <a:t>R1_C</a:t>
            </a:r>
            <a:r>
              <a:rPr lang="en-US" dirty="0"/>
              <a:t>3</a:t>
            </a:r>
            <a:r>
              <a:rPr dirty="0"/>
              <a:t>_Q</a:t>
            </a:r>
            <a:r>
              <a:rPr lang="en-US" dirty="0"/>
              <a:t>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637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R1:0,3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rPr dirty="0"/>
              <a:t>R1_C4_Q1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83F0F596-3110-0F43-BF5A-069737B5421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5B9C35B7-8BC0-6640-9B4E-474E139C36E8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33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R1:1,3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R1_C4_Q2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5B212711-B7B6-2143-B9F7-4C0DB93BE135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F0F4A314-FBE7-E14E-A42F-3B245C194E30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19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R1:2,3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R1_C4_Q3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66AF9751-BA6E-A54D-BDB6-D729A492CF3A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131029DB-72B9-CD40-A283-B554A13F31FC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3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R1:3,3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R1_C4_Q4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BD011E8E-E724-F044-BF94-9F6656C09F8F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976157AC-2D1F-BB4B-8709-DA7470E1AACA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R1:4,3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R1_C4_Q5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BD011E8E-E724-F044-BF94-9F6656C09F8F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976157AC-2D1F-BB4B-8709-DA7470E1AACA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4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R1:0,4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R1_C5_Q1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83F0F596-3110-0F43-BF5A-069737B5421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5B9C35B7-8BC0-6640-9B4E-474E139C36E8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5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R1:1,4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R1_C5_Q2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5B212711-B7B6-2143-B9F7-4C0DB93BE135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F0F4A314-FBE7-E14E-A42F-3B245C194E30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37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EF1F7F-9BF0-974E-BC78-6BD6DE3F0B79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R2_C1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9E85D9-03C3-F64D-B69C-F73831862679}"/>
              </a:ext>
            </a:extLst>
          </p:cNvPr>
          <p:cNvSpPr>
            <a:spLocks noChangeAspect="1"/>
          </p:cNvSpPr>
          <p:nvPr/>
        </p:nvSpPr>
        <p:spPr>
          <a:xfrm>
            <a:off x="243840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R2_C2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3E3EF81-00BE-CA4D-AB2D-4327E24F9EC1}"/>
              </a:ext>
            </a:extLst>
          </p:cNvPr>
          <p:cNvSpPr>
            <a:spLocks noChangeAspect="1"/>
          </p:cNvSpPr>
          <p:nvPr/>
        </p:nvSpPr>
        <p:spPr>
          <a:xfrm>
            <a:off x="487680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R2_C3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35DEA2-6D7C-944A-A925-72BE3654DB3F}"/>
              </a:ext>
            </a:extLst>
          </p:cNvPr>
          <p:cNvSpPr>
            <a:spLocks noChangeAspect="1"/>
          </p:cNvSpPr>
          <p:nvPr/>
        </p:nvSpPr>
        <p:spPr>
          <a:xfrm>
            <a:off x="731520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R2_C4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66A72C-88B2-434E-8296-C5AB1A1CAA5C}"/>
              </a:ext>
            </a:extLst>
          </p:cNvPr>
          <p:cNvSpPr>
            <a:spLocks noChangeAspect="1"/>
          </p:cNvSpPr>
          <p:nvPr/>
        </p:nvSpPr>
        <p:spPr>
          <a:xfrm>
            <a:off x="9753600" y="0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t>R2_C5</a:t>
            </a:r>
          </a:p>
        </p:txBody>
      </p:sp>
      <p:sp>
        <p:nvSpPr>
          <p:cNvPr id="37" name="Rectangle 36">
            <a:hlinkClick r:id="rId3" action="ppaction://hlinksldjump"/>
            <a:extLst>
              <a:ext uri="{FF2B5EF4-FFF2-40B4-BE49-F238E27FC236}">
                <a16:creationId xmlns:a16="http://schemas.microsoft.com/office/drawing/2014/main" id="{92367D88-93C7-5540-BB61-D0CCE3B60855}"/>
              </a:ext>
            </a:extLst>
          </p:cNvPr>
          <p:cNvSpPr>
            <a:spLocks noChangeAspect="1"/>
          </p:cNvSpPr>
          <p:nvPr/>
        </p:nvSpPr>
        <p:spPr>
          <a:xfrm>
            <a:off x="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38" name="Rectangle 37">
            <a:hlinkClick r:id="rId4" action="ppaction://hlinksldjump"/>
            <a:extLst>
              <a:ext uri="{FF2B5EF4-FFF2-40B4-BE49-F238E27FC236}">
                <a16:creationId xmlns:a16="http://schemas.microsoft.com/office/drawing/2014/main" id="{CEEF67D0-FEBC-7C46-A714-DDF5F2876151}"/>
              </a:ext>
            </a:extLst>
          </p:cNvPr>
          <p:cNvSpPr>
            <a:spLocks noChangeAspect="1"/>
          </p:cNvSpPr>
          <p:nvPr/>
        </p:nvSpPr>
        <p:spPr>
          <a:xfrm>
            <a:off x="243840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39" name="Rectangle 38">
            <a:hlinkClick r:id="rId5" action="ppaction://hlinksldjump"/>
            <a:extLst>
              <a:ext uri="{FF2B5EF4-FFF2-40B4-BE49-F238E27FC236}">
                <a16:creationId xmlns:a16="http://schemas.microsoft.com/office/drawing/2014/main" id="{8B753A73-31FD-8649-B109-C2BF3CF11B15}"/>
              </a:ext>
            </a:extLst>
          </p:cNvPr>
          <p:cNvSpPr>
            <a:spLocks noChangeAspect="1"/>
          </p:cNvSpPr>
          <p:nvPr/>
        </p:nvSpPr>
        <p:spPr>
          <a:xfrm>
            <a:off x="487680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40" name="Rectangle 39">
            <a:hlinkClick r:id="rId6" action="ppaction://hlinksldjump"/>
            <a:extLst>
              <a:ext uri="{FF2B5EF4-FFF2-40B4-BE49-F238E27FC236}">
                <a16:creationId xmlns:a16="http://schemas.microsoft.com/office/drawing/2014/main" id="{E98651C7-2550-BA49-B364-9781AA8FC3B8}"/>
              </a:ext>
            </a:extLst>
          </p:cNvPr>
          <p:cNvSpPr>
            <a:spLocks noChangeAspect="1"/>
          </p:cNvSpPr>
          <p:nvPr/>
        </p:nvSpPr>
        <p:spPr>
          <a:xfrm>
            <a:off x="731520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41" name="Rectangle 40">
            <a:hlinkClick r:id="rId7" action="ppaction://hlinksldjump"/>
            <a:extLst>
              <a:ext uri="{FF2B5EF4-FFF2-40B4-BE49-F238E27FC236}">
                <a16:creationId xmlns:a16="http://schemas.microsoft.com/office/drawing/2014/main" id="{6B161CC0-A9AE-324C-BA04-5A01BDEB3938}"/>
              </a:ext>
            </a:extLst>
          </p:cNvPr>
          <p:cNvSpPr>
            <a:spLocks noChangeAspect="1"/>
          </p:cNvSpPr>
          <p:nvPr/>
        </p:nvSpPr>
        <p:spPr>
          <a:xfrm>
            <a:off x="9753600" y="1253389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$400</a:t>
            </a:r>
          </a:p>
        </p:txBody>
      </p:sp>
      <p:sp>
        <p:nvSpPr>
          <p:cNvPr id="43" name="Rectangle 42">
            <a:hlinkClick r:id="rId8" action="ppaction://hlinksldjump"/>
            <a:extLst>
              <a:ext uri="{FF2B5EF4-FFF2-40B4-BE49-F238E27FC236}">
                <a16:creationId xmlns:a16="http://schemas.microsoft.com/office/drawing/2014/main" id="{D8C0809D-7233-044A-8DC9-5E5C807AE4A7}"/>
              </a:ext>
            </a:extLst>
          </p:cNvPr>
          <p:cNvSpPr>
            <a:spLocks noChangeAspect="1"/>
          </p:cNvSpPr>
          <p:nvPr/>
        </p:nvSpPr>
        <p:spPr>
          <a:xfrm>
            <a:off x="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44" name="Rectangle 43">
            <a:hlinkClick r:id="rId9" action="ppaction://hlinksldjump"/>
            <a:extLst>
              <a:ext uri="{FF2B5EF4-FFF2-40B4-BE49-F238E27FC236}">
                <a16:creationId xmlns:a16="http://schemas.microsoft.com/office/drawing/2014/main" id="{10B651E6-A760-1A47-AA34-BCD322F84DEB}"/>
              </a:ext>
            </a:extLst>
          </p:cNvPr>
          <p:cNvSpPr>
            <a:spLocks noChangeAspect="1"/>
          </p:cNvSpPr>
          <p:nvPr/>
        </p:nvSpPr>
        <p:spPr>
          <a:xfrm>
            <a:off x="243840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45" name="Rectangle 44">
            <a:hlinkClick r:id="rId10" action="ppaction://hlinksldjump"/>
            <a:extLst>
              <a:ext uri="{FF2B5EF4-FFF2-40B4-BE49-F238E27FC236}">
                <a16:creationId xmlns:a16="http://schemas.microsoft.com/office/drawing/2014/main" id="{BFC25C1D-3B45-B648-855E-1BE561FFB2AA}"/>
              </a:ext>
            </a:extLst>
          </p:cNvPr>
          <p:cNvSpPr>
            <a:spLocks noChangeAspect="1"/>
          </p:cNvSpPr>
          <p:nvPr/>
        </p:nvSpPr>
        <p:spPr>
          <a:xfrm>
            <a:off x="487680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46" name="Rectangle 45">
            <a:hlinkClick r:id="rId11" action="ppaction://hlinksldjump"/>
            <a:extLst>
              <a:ext uri="{FF2B5EF4-FFF2-40B4-BE49-F238E27FC236}">
                <a16:creationId xmlns:a16="http://schemas.microsoft.com/office/drawing/2014/main" id="{E1BAE5E9-18C1-844F-9193-884D85FE8097}"/>
              </a:ext>
            </a:extLst>
          </p:cNvPr>
          <p:cNvSpPr>
            <a:spLocks noChangeAspect="1"/>
          </p:cNvSpPr>
          <p:nvPr/>
        </p:nvSpPr>
        <p:spPr>
          <a:xfrm>
            <a:off x="731520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47" name="Rectangle 46">
            <a:hlinkClick r:id="rId12" action="ppaction://hlinksldjump"/>
            <a:extLst>
              <a:ext uri="{FF2B5EF4-FFF2-40B4-BE49-F238E27FC236}">
                <a16:creationId xmlns:a16="http://schemas.microsoft.com/office/drawing/2014/main" id="{8C9D5C3A-15FF-E144-AA9D-E07CA5F67CDF}"/>
              </a:ext>
            </a:extLst>
          </p:cNvPr>
          <p:cNvSpPr>
            <a:spLocks noChangeAspect="1"/>
          </p:cNvSpPr>
          <p:nvPr/>
        </p:nvSpPr>
        <p:spPr>
          <a:xfrm>
            <a:off x="9753600" y="2374311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$800</a:t>
            </a:r>
          </a:p>
        </p:txBody>
      </p:sp>
      <p:sp>
        <p:nvSpPr>
          <p:cNvPr id="55" name="Rectangle 54">
            <a:hlinkClick r:id="rId13" action="ppaction://hlinksldjump"/>
            <a:extLst>
              <a:ext uri="{FF2B5EF4-FFF2-40B4-BE49-F238E27FC236}">
                <a16:creationId xmlns:a16="http://schemas.microsoft.com/office/drawing/2014/main" id="{3A1D10F9-30F9-454F-AEF1-832B1DCAED07}"/>
              </a:ext>
            </a:extLst>
          </p:cNvPr>
          <p:cNvSpPr>
            <a:spLocks noChangeAspect="1"/>
          </p:cNvSpPr>
          <p:nvPr/>
        </p:nvSpPr>
        <p:spPr>
          <a:xfrm>
            <a:off x="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$1200</a:t>
            </a:r>
          </a:p>
        </p:txBody>
      </p:sp>
      <p:sp>
        <p:nvSpPr>
          <p:cNvPr id="56" name="Rectangle 55">
            <a:hlinkClick r:id="rId14" action="ppaction://hlinksldjump"/>
            <a:extLst>
              <a:ext uri="{FF2B5EF4-FFF2-40B4-BE49-F238E27FC236}">
                <a16:creationId xmlns:a16="http://schemas.microsoft.com/office/drawing/2014/main" id="{4B857C73-3E90-3244-B829-5683F09FA0D5}"/>
              </a:ext>
            </a:extLst>
          </p:cNvPr>
          <p:cNvSpPr>
            <a:spLocks noChangeAspect="1"/>
          </p:cNvSpPr>
          <p:nvPr/>
        </p:nvSpPr>
        <p:spPr>
          <a:xfrm>
            <a:off x="243840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$1200</a:t>
            </a:r>
          </a:p>
        </p:txBody>
      </p:sp>
      <p:sp>
        <p:nvSpPr>
          <p:cNvPr id="57" name="Rectangle 56">
            <a:hlinkClick r:id="rId15" action="ppaction://hlinksldjump"/>
            <a:extLst>
              <a:ext uri="{FF2B5EF4-FFF2-40B4-BE49-F238E27FC236}">
                <a16:creationId xmlns:a16="http://schemas.microsoft.com/office/drawing/2014/main" id="{AFC34666-7D4D-A242-9EDA-54CC1B38EC5D}"/>
              </a:ext>
            </a:extLst>
          </p:cNvPr>
          <p:cNvSpPr>
            <a:spLocks noChangeAspect="1"/>
          </p:cNvSpPr>
          <p:nvPr/>
        </p:nvSpPr>
        <p:spPr>
          <a:xfrm>
            <a:off x="487680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$1200</a:t>
            </a:r>
          </a:p>
        </p:txBody>
      </p:sp>
      <p:sp>
        <p:nvSpPr>
          <p:cNvPr id="58" name="Rectangle 57">
            <a:hlinkClick r:id="rId16" action="ppaction://hlinksldjump"/>
            <a:extLst>
              <a:ext uri="{FF2B5EF4-FFF2-40B4-BE49-F238E27FC236}">
                <a16:creationId xmlns:a16="http://schemas.microsoft.com/office/drawing/2014/main" id="{9F445F82-8FEF-7B4B-9B9E-A2609081846C}"/>
              </a:ext>
            </a:extLst>
          </p:cNvPr>
          <p:cNvSpPr>
            <a:spLocks noChangeAspect="1"/>
          </p:cNvSpPr>
          <p:nvPr/>
        </p:nvSpPr>
        <p:spPr>
          <a:xfrm>
            <a:off x="731520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$1200</a:t>
            </a:r>
          </a:p>
        </p:txBody>
      </p:sp>
      <p:sp>
        <p:nvSpPr>
          <p:cNvPr id="59" name="Rectangle 58">
            <a:hlinkClick r:id="rId17" action="ppaction://hlinksldjump"/>
            <a:extLst>
              <a:ext uri="{FF2B5EF4-FFF2-40B4-BE49-F238E27FC236}">
                <a16:creationId xmlns:a16="http://schemas.microsoft.com/office/drawing/2014/main" id="{53FE5564-F98E-FF40-9CC2-B9335C66111C}"/>
              </a:ext>
            </a:extLst>
          </p:cNvPr>
          <p:cNvSpPr>
            <a:spLocks noChangeAspect="1"/>
          </p:cNvSpPr>
          <p:nvPr/>
        </p:nvSpPr>
        <p:spPr>
          <a:xfrm>
            <a:off x="9753600" y="3495233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$1200</a:t>
            </a:r>
          </a:p>
        </p:txBody>
      </p:sp>
      <p:sp>
        <p:nvSpPr>
          <p:cNvPr id="61" name="Rectangle 60">
            <a:hlinkClick r:id="rId3" action="ppaction://hlinksldjump"/>
            <a:extLst>
              <a:ext uri="{FF2B5EF4-FFF2-40B4-BE49-F238E27FC236}">
                <a16:creationId xmlns:a16="http://schemas.microsoft.com/office/drawing/2014/main" id="{EAA3FF6F-D911-544B-AFE9-113B94FD82D2}"/>
              </a:ext>
            </a:extLst>
          </p:cNvPr>
          <p:cNvSpPr>
            <a:spLocks noChangeAspect="1"/>
          </p:cNvSpPr>
          <p:nvPr/>
        </p:nvSpPr>
        <p:spPr>
          <a:xfrm>
            <a:off x="0" y="4616156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$1600</a:t>
            </a:r>
          </a:p>
        </p:txBody>
      </p:sp>
      <p:sp>
        <p:nvSpPr>
          <p:cNvPr id="62" name="Rectangle 61">
            <a:hlinkClick r:id="rId18" action="ppaction://hlinksldjump"/>
            <a:extLst>
              <a:ext uri="{FF2B5EF4-FFF2-40B4-BE49-F238E27FC236}">
                <a16:creationId xmlns:a16="http://schemas.microsoft.com/office/drawing/2014/main" id="{4ED9D8F7-3287-CA4B-8307-203D2691D083}"/>
              </a:ext>
            </a:extLst>
          </p:cNvPr>
          <p:cNvSpPr>
            <a:spLocks noChangeAspect="1"/>
          </p:cNvSpPr>
          <p:nvPr/>
        </p:nvSpPr>
        <p:spPr>
          <a:xfrm>
            <a:off x="2438400" y="4616156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$1600</a:t>
            </a:r>
          </a:p>
        </p:txBody>
      </p:sp>
      <p:sp>
        <p:nvSpPr>
          <p:cNvPr id="63" name="Rectangle 62">
            <a:hlinkClick r:id="rId19" action="ppaction://hlinksldjump"/>
            <a:extLst>
              <a:ext uri="{FF2B5EF4-FFF2-40B4-BE49-F238E27FC236}">
                <a16:creationId xmlns:a16="http://schemas.microsoft.com/office/drawing/2014/main" id="{2458625E-A75B-EC4A-83AE-C5118B932B94}"/>
              </a:ext>
            </a:extLst>
          </p:cNvPr>
          <p:cNvSpPr>
            <a:spLocks noChangeAspect="1"/>
          </p:cNvSpPr>
          <p:nvPr/>
        </p:nvSpPr>
        <p:spPr>
          <a:xfrm>
            <a:off x="4876800" y="4616156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$1600</a:t>
            </a:r>
          </a:p>
        </p:txBody>
      </p:sp>
      <p:sp>
        <p:nvSpPr>
          <p:cNvPr id="64" name="Rectangle 63">
            <a:hlinkClick r:id="rId20" action="ppaction://hlinksldjump"/>
            <a:extLst>
              <a:ext uri="{FF2B5EF4-FFF2-40B4-BE49-F238E27FC236}">
                <a16:creationId xmlns:a16="http://schemas.microsoft.com/office/drawing/2014/main" id="{F076C095-B3A7-3949-B1DC-A9FE28EBA5A7}"/>
              </a:ext>
            </a:extLst>
          </p:cNvPr>
          <p:cNvSpPr>
            <a:spLocks noChangeAspect="1"/>
          </p:cNvSpPr>
          <p:nvPr/>
        </p:nvSpPr>
        <p:spPr>
          <a:xfrm>
            <a:off x="7315200" y="4616156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$1600</a:t>
            </a:r>
          </a:p>
        </p:txBody>
      </p:sp>
      <p:sp>
        <p:nvSpPr>
          <p:cNvPr id="65" name="Rectangle 64">
            <a:hlinkClick r:id="rId21" action="ppaction://hlinksldjump"/>
            <a:extLst>
              <a:ext uri="{FF2B5EF4-FFF2-40B4-BE49-F238E27FC236}">
                <a16:creationId xmlns:a16="http://schemas.microsoft.com/office/drawing/2014/main" id="{4FDA2E61-ECE1-EF4A-B41B-509A639D9744}"/>
              </a:ext>
            </a:extLst>
          </p:cNvPr>
          <p:cNvSpPr>
            <a:spLocks noChangeAspect="1"/>
          </p:cNvSpPr>
          <p:nvPr/>
        </p:nvSpPr>
        <p:spPr>
          <a:xfrm>
            <a:off x="9753600" y="4616156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$1600</a:t>
            </a:r>
          </a:p>
        </p:txBody>
      </p:sp>
      <p:sp>
        <p:nvSpPr>
          <p:cNvPr id="34" name="Rectangle 33">
            <a:hlinkClick r:id="rId22" action="ppaction://hlinksldjump"/>
            <a:extLst>
              <a:ext uri="{FF2B5EF4-FFF2-40B4-BE49-F238E27FC236}">
                <a16:creationId xmlns:a16="http://schemas.microsoft.com/office/drawing/2014/main" id="{079B0C22-D940-9C45-A8FE-D7D44E00F053}"/>
              </a:ext>
            </a:extLst>
          </p:cNvPr>
          <p:cNvSpPr>
            <a:spLocks noChangeAspect="1"/>
          </p:cNvSpPr>
          <p:nvPr/>
        </p:nvSpPr>
        <p:spPr>
          <a:xfrm>
            <a:off x="0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$2000</a:t>
            </a:r>
          </a:p>
        </p:txBody>
      </p:sp>
      <p:sp>
        <p:nvSpPr>
          <p:cNvPr id="35" name="Rectangle 34">
            <a:hlinkClick r:id="rId23" action="ppaction://hlinksldjump"/>
            <a:extLst>
              <a:ext uri="{FF2B5EF4-FFF2-40B4-BE49-F238E27FC236}">
                <a16:creationId xmlns:a16="http://schemas.microsoft.com/office/drawing/2014/main" id="{85C361AA-59CA-F44A-BF72-7C679765349C}"/>
              </a:ext>
            </a:extLst>
          </p:cNvPr>
          <p:cNvSpPr>
            <a:spLocks noChangeAspect="1"/>
          </p:cNvSpPr>
          <p:nvPr/>
        </p:nvSpPr>
        <p:spPr>
          <a:xfrm>
            <a:off x="2438400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$2000</a:t>
            </a:r>
          </a:p>
        </p:txBody>
      </p:sp>
      <p:sp>
        <p:nvSpPr>
          <p:cNvPr id="36" name="Rectangle 35">
            <a:hlinkClick r:id="rId24" action="ppaction://hlinksldjump"/>
            <a:extLst>
              <a:ext uri="{FF2B5EF4-FFF2-40B4-BE49-F238E27FC236}">
                <a16:creationId xmlns:a16="http://schemas.microsoft.com/office/drawing/2014/main" id="{B47A8169-5798-BB42-9215-DC5E714904BB}"/>
              </a:ext>
            </a:extLst>
          </p:cNvPr>
          <p:cNvSpPr>
            <a:spLocks noChangeAspect="1"/>
          </p:cNvSpPr>
          <p:nvPr/>
        </p:nvSpPr>
        <p:spPr>
          <a:xfrm>
            <a:off x="4876800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$2000</a:t>
            </a:r>
          </a:p>
        </p:txBody>
      </p:sp>
      <p:sp>
        <p:nvSpPr>
          <p:cNvPr id="42" name="Rectangle 41">
            <a:hlinkClick r:id="rId10" action="ppaction://hlinksldjump"/>
            <a:extLst>
              <a:ext uri="{FF2B5EF4-FFF2-40B4-BE49-F238E27FC236}">
                <a16:creationId xmlns:a16="http://schemas.microsoft.com/office/drawing/2014/main" id="{23C980F0-51D8-674E-AC35-408CD65D5774}"/>
              </a:ext>
            </a:extLst>
          </p:cNvPr>
          <p:cNvSpPr>
            <a:spLocks noChangeAspect="1"/>
          </p:cNvSpPr>
          <p:nvPr/>
        </p:nvSpPr>
        <p:spPr>
          <a:xfrm>
            <a:off x="7315200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$2000</a:t>
            </a:r>
          </a:p>
        </p:txBody>
      </p:sp>
      <p:sp>
        <p:nvSpPr>
          <p:cNvPr id="48" name="Rectangle 47">
            <a:hlinkClick r:id="rId25" action="ppaction://hlinksldjump"/>
            <a:extLst>
              <a:ext uri="{FF2B5EF4-FFF2-40B4-BE49-F238E27FC236}">
                <a16:creationId xmlns:a16="http://schemas.microsoft.com/office/drawing/2014/main" id="{58220A82-B022-B94A-A81E-EA4B1B4E3A47}"/>
              </a:ext>
            </a:extLst>
          </p:cNvPr>
          <p:cNvSpPr>
            <a:spLocks noChangeAspect="1"/>
          </p:cNvSpPr>
          <p:nvPr/>
        </p:nvSpPr>
        <p:spPr>
          <a:xfrm>
            <a:off x="9753600" y="5737078"/>
            <a:ext cx="2438400" cy="1120922"/>
          </a:xfrm>
          <a:prstGeom prst="rect">
            <a:avLst/>
          </a:prstGeom>
          <a:solidFill>
            <a:srgbClr val="031B7F"/>
          </a:solidFill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$2000</a:t>
            </a:r>
          </a:p>
        </p:txBody>
      </p:sp>
    </p:spTree>
    <p:extLst>
      <p:ext uri="{BB962C8B-B14F-4D97-AF65-F5344CB8AC3E}">
        <p14:creationId xmlns:p14="http://schemas.microsoft.com/office/powerpoint/2010/main" val="268743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9A37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47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8" fill="hold">
                      <p:stCondLst>
                        <p:cond delay="0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2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0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71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" fill="hold">
                      <p:stCondLst>
                        <p:cond delay="0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2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0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79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" fill="hold">
                      <p:stCondLst>
                        <p:cond delay="0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2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seq concurrent="1" nextAc="seek">
              <p:cTn id="87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" fill="hold">
                      <p:stCondLst>
                        <p:cond delay="0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2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0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95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6" fill="hold">
                      <p:stCondLst>
                        <p:cond delay="0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2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seq concurrent="1" nextAc="seek">
              <p:cTn id="103" restart="whenNotActive" fill="hold" evtFilter="cancelBubble" nodeType="interactiveSeq">
                <p:stCondLst>
                  <p:cond evt="onClick" delay="0">
                    <p:tgtEl>
                      <p:spTgt spid="5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" fill="hold">
                      <p:stCondLst>
                        <p:cond delay="0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2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0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5"/>
                  </p:tgtEl>
                </p:cond>
              </p:nextCondLst>
            </p:seq>
            <p:seq concurrent="1" nextAc="seek">
              <p:cTn id="111" restart="whenNotActive" fill="hold" evtFilter="cancelBubble" nodeType="interactiveSeq">
                <p:stCondLst>
                  <p:cond evt="onClick" delay="0">
                    <p:tgtEl>
                      <p:spTgt spid="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" fill="hold">
                      <p:stCondLst>
                        <p:cond delay="0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2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20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6"/>
                  </p:tgtEl>
                </p:cond>
              </p:nextCondLst>
            </p:seq>
            <p:seq concurrent="1" nextAc="seek">
              <p:cTn id="119" restart="whenNotActive" fill="hold" evtFilter="cancelBubble" nodeType="interactiveSeq">
                <p:stCondLst>
                  <p:cond evt="onClick" delay="0">
                    <p:tgtEl>
                      <p:spTgt spid="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0" fill="hold">
                      <p:stCondLst>
                        <p:cond delay="0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2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20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7"/>
                  </p:tgtEl>
                </p:cond>
              </p:nextCondLst>
            </p:seq>
            <p:seq concurrent="1" nextAc="seek">
              <p:cTn id="127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8" fill="hold">
                      <p:stCondLst>
                        <p:cond delay="0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1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2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20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seq concurrent="1" nextAc="seek">
              <p:cTn id="135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6" fill="hold">
                      <p:stCondLst>
                        <p:cond delay="0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2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0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143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4" fill="hold">
                      <p:stCondLst>
                        <p:cond delay="0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7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2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20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seq concurrent="1" nextAc="seek">
              <p:cTn id="151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2" fill="hold">
                      <p:stCondLst>
                        <p:cond delay="0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5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" dur="2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20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  <p:seq concurrent="1" nextAc="seek">
              <p:cTn id="159" restart="whenNotActive" fill="hold" evtFilter="cancelBubble" nodeType="interactiveSeq">
                <p:stCondLst>
                  <p:cond evt="onClick" delay="0">
                    <p:tgtEl>
                      <p:spTgt spid="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0" fill="hold">
                      <p:stCondLst>
                        <p:cond delay="0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" dur="2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20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3"/>
                  </p:tgtEl>
                </p:cond>
              </p:nextCondLst>
            </p:seq>
            <p:seq concurrent="1" nextAc="seek">
              <p:cTn id="167" restart="whenNotActive" fill="hold" evtFilter="cancelBubble" nodeType="interactiveSeq">
                <p:stCondLst>
                  <p:cond evt="onClick" delay="0">
                    <p:tgtEl>
                      <p:spTgt spid="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8" fill="hold">
                      <p:stCondLst>
                        <p:cond delay="0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1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2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20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4"/>
                  </p:tgtEl>
                </p:cond>
              </p:nextCondLst>
            </p:seq>
            <p:seq concurrent="1" nextAc="seek">
              <p:cTn id="175" restart="whenNotActive" fill="hold" evtFilter="cancelBubble" nodeType="interactiveSeq">
                <p:stCondLst>
                  <p:cond evt="onClick" delay="0">
                    <p:tgtEl>
                      <p:spTgt spid="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6" fill="hold">
                      <p:stCondLst>
                        <p:cond delay="0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9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" dur="2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2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5"/>
                  </p:tgtEl>
                </p:cond>
              </p:nextCondLst>
            </p:seq>
            <p:seq concurrent="1" nextAc="seek">
              <p:cTn id="183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4" fill="hold">
                      <p:stCondLst>
                        <p:cond delay="0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7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2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0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seq concurrent="1" nextAc="seek">
              <p:cTn id="191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2" fill="hold">
                      <p:stCondLst>
                        <p:cond delay="0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5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6" dur="2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20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seq concurrent="1" nextAc="seek">
              <p:cTn id="199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0" fill="hold">
                      <p:stCondLst>
                        <p:cond delay="0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3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" dur="2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2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seq concurrent="1" nextAc="seek">
              <p:cTn id="207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8" fill="hold">
                      <p:stCondLst>
                        <p:cond delay="0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2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20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215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6" fill="hold">
                      <p:stCondLst>
                        <p:cond delay="0"/>
                      </p:stCondLst>
                      <p:childTnLst>
                        <p:par>
                          <p:cTn id="217" fill="hold">
                            <p:stCondLst>
                              <p:cond delay="0"/>
                            </p:stCondLst>
                            <p:childTnLst>
                              <p:par>
                                <p:cTn id="218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" dur="2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20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34" grpId="0" animBg="1"/>
      <p:bldP spid="35" grpId="0" animBg="1"/>
      <p:bldP spid="36" grpId="0" animBg="1"/>
      <p:bldP spid="42" grpId="0" animBg="1"/>
      <p:bldP spid="4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R1:2,4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R1_C5_Q3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66AF9751-BA6E-A54D-BDB6-D729A492CF3A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131029DB-72B9-CD40-A283-B554A13F31FC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669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R1:3,4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R1_C5_Q4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BD011E8E-E724-F044-BF94-9F6656C09F8F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976157AC-2D1F-BB4B-8709-DA7470E1AACA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R1:4,4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R1_C5_Q5</a:t>
            </a:r>
          </a:p>
        </p:txBody>
      </p:sp>
      <p:sp>
        <p:nvSpPr>
          <p:cNvPr id="4" name="Rectangle 3">
            <a:hlinkClick r:id="rId3" action="ppaction://hlinksldjump"/>
            <a:extLst>
              <a:ext uri="{FF2B5EF4-FFF2-40B4-BE49-F238E27FC236}">
                <a16:creationId xmlns:a16="http://schemas.microsoft.com/office/drawing/2014/main" id="{BD011E8E-E724-F044-BF94-9F6656C09F8F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976157AC-2D1F-BB4B-8709-DA7470E1AACA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49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528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R2:0,0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R2_C1_Q1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85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660" y="6075336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R2:1,0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R2_C1_Q2</a:t>
            </a:r>
          </a:p>
        </p:txBody>
      </p:sp>
    </p:spTree>
    <p:extLst>
      <p:ext uri="{BB962C8B-B14F-4D97-AF65-F5344CB8AC3E}">
        <p14:creationId xmlns:p14="http://schemas.microsoft.com/office/powerpoint/2010/main" val="289131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R2:2,0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R2_C1_Q3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R2:3,0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R2_C1_Q4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94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R2:4,0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R2_C1_Q5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46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R2:0,1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E3875311-6B4A-FC47-9289-CE373B85D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R2_C2_Q1</a:t>
            </a:r>
          </a:p>
        </p:txBody>
      </p:sp>
    </p:spTree>
    <p:extLst>
      <p:ext uri="{BB962C8B-B14F-4D97-AF65-F5344CB8AC3E}">
        <p14:creationId xmlns:p14="http://schemas.microsoft.com/office/powerpoint/2010/main" val="236365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R2:1,1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E3875311-6B4A-FC47-9289-CE373B85D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R2_C2_Q2</a:t>
            </a:r>
          </a:p>
        </p:txBody>
      </p:sp>
    </p:spTree>
    <p:extLst>
      <p:ext uri="{BB962C8B-B14F-4D97-AF65-F5344CB8AC3E}">
        <p14:creationId xmlns:p14="http://schemas.microsoft.com/office/powerpoint/2010/main" val="188073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947B-9AB0-3F4A-95FA-700F24A53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D9A373"/>
                </a:solidFill>
                <a:latin typeface="Helvetica" pitchFamily="2" charset="0"/>
              </a:rPr>
              <a:t>Final Jeopardy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171CD-FD93-3D4B-B81B-4E3FE04562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rgbClr val="D9A373"/>
              </a:solidFill>
              <a:latin typeface="Helvetica" pitchFamily="2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12E0C72-88E4-554B-A959-19EA6A67C5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1400" y="59055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57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28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R2:2,1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R2_C2_Q3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92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R2:3,1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R2_C2_Q4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7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R2:4,1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R2_C2_Q5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1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R2:0,2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R2_C3_Q1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2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R2:1,2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R2_C3_Q2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64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R2:2,2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R2_C3_Q3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06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R2:3,2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R2_C3_Q4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1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R2:4,2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R2_C3_Q5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25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R2:0,3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R2_C4_Q1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3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R2:1,3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R2_C4_Q2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61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856B445-583F-504F-B23E-2EE95A34A2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17D7A2CC-5EC1-204E-B43C-F6D819528B33}"/>
              </a:ext>
            </a:extLst>
          </p:cNvPr>
          <p:cNvSpPr/>
          <p:nvPr/>
        </p:nvSpPr>
        <p:spPr>
          <a:xfrm>
            <a:off x="11201399" y="5791200"/>
            <a:ext cx="1029929" cy="1066800"/>
          </a:xfrm>
          <a:prstGeom prst="ellipse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D4D652-4BDB-4341-851E-DA3981DF53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5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hlinkClick r:id="rId6" action="ppaction://hlinksldjump"/>
            <a:extLst>
              <a:ext uri="{FF2B5EF4-FFF2-40B4-BE49-F238E27FC236}">
                <a16:creationId xmlns:a16="http://schemas.microsoft.com/office/drawing/2014/main" id="{3900F028-1867-B84E-A4F3-55CA20C2974C}"/>
              </a:ext>
            </a:extLst>
          </p:cNvPr>
          <p:cNvSpPr/>
          <p:nvPr/>
        </p:nvSpPr>
        <p:spPr>
          <a:xfrm>
            <a:off x="22122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44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R2:2,3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R2_C4_Q3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6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R2:3,3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R2_C4_Q4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27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R2:4,3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/>
          <a:lstStyle/>
          <a:p>
            <a:r>
              <a:t>R2_C4_Q5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94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R2:0,4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R2_C5_Q1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217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R2:1,4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R2_C5_Q2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R2:2,4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E6591D29-DEF0-7746-9E3B-3B18DB915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>
            <a:normAutofit/>
          </a:bodyPr>
          <a:lstStyle/>
          <a:p>
            <a:r>
              <a:t>R2_C5_Q3</a:t>
            </a:r>
          </a:p>
        </p:txBody>
      </p:sp>
    </p:spTree>
    <p:extLst>
      <p:ext uri="{BB962C8B-B14F-4D97-AF65-F5344CB8AC3E}">
        <p14:creationId xmlns:p14="http://schemas.microsoft.com/office/powerpoint/2010/main" val="1986917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R2:3,4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R2_C5_Q4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53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</a:rPr>
              <a:t>R2:4,4</a:t>
            </a:r>
            <a:endParaRPr lang="en-US" sz="1600" dirty="0">
              <a:solidFill>
                <a:srgbClr val="031B7F"/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8F205D-41AE-6E41-8794-CA04D9A1A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R2_C5_Q5</a:t>
            </a:r>
          </a:p>
        </p:txBody>
      </p:sp>
      <p:sp>
        <p:nvSpPr>
          <p:cNvPr id="11" name="Rectangle 10">
            <a:hlinkClick r:id="rId4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4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09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9DB2A7E-DFF6-7046-9B24-6338321BE8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4AD83BF-BF09-0045-9840-3121A81A0152}"/>
              </a:ext>
            </a:extLst>
          </p:cNvPr>
          <p:cNvSpPr/>
          <p:nvPr/>
        </p:nvSpPr>
        <p:spPr>
          <a:xfrm>
            <a:off x="11201399" y="5791200"/>
            <a:ext cx="1029929" cy="1066800"/>
          </a:xfrm>
          <a:prstGeom prst="ellipse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1DB162-D8E4-8442-B801-BD40C9DBE9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4916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hlinkClick r:id="rId6" action="ppaction://hlinksldjump"/>
            <a:extLst>
              <a:ext uri="{FF2B5EF4-FFF2-40B4-BE49-F238E27FC236}">
                <a16:creationId xmlns:a16="http://schemas.microsoft.com/office/drawing/2014/main" id="{E62995B5-06F6-D64B-A163-3EFC88FB207F}"/>
              </a:ext>
            </a:extLst>
          </p:cNvPr>
          <p:cNvSpPr/>
          <p:nvPr/>
        </p:nvSpPr>
        <p:spPr>
          <a:xfrm>
            <a:off x="17205" y="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43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D98A4F8-8BAF-CD4E-A0AD-7F47222B8E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9200" y="6045200"/>
            <a:ext cx="812800" cy="8128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952836F-66B4-D74A-BCBD-45F0A3180621}"/>
              </a:ext>
            </a:extLst>
          </p:cNvPr>
          <p:cNvSpPr/>
          <p:nvPr/>
        </p:nvSpPr>
        <p:spPr>
          <a:xfrm>
            <a:off x="11201399" y="5791200"/>
            <a:ext cx="1029929" cy="1066800"/>
          </a:xfrm>
          <a:prstGeom prst="ellipse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1DB162-D8E4-8442-B801-BD40C9DBE9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6871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hlinkClick r:id="rId7" action="ppaction://hlinksldjump"/>
            <a:extLst>
              <a:ext uri="{FF2B5EF4-FFF2-40B4-BE49-F238E27FC236}">
                <a16:creationId xmlns:a16="http://schemas.microsoft.com/office/drawing/2014/main" id="{07666ACF-0533-BD4C-A574-30EED8397850}"/>
              </a:ext>
            </a:extLst>
          </p:cNvPr>
          <p:cNvSpPr/>
          <p:nvPr/>
        </p:nvSpPr>
        <p:spPr>
          <a:xfrm>
            <a:off x="-36871" y="-25400"/>
            <a:ext cx="12192000" cy="6858000"/>
          </a:xfrm>
          <a:prstGeom prst="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24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06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latin typeface="Helvetica" pitchFamily="2" charset="0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R1:0,0</a:t>
            </a:r>
          </a:p>
        </p:txBody>
      </p:sp>
      <p:sp>
        <p:nvSpPr>
          <p:cNvPr id="11" name="Rectangle 10">
            <a:hlinkClick r:id="rId3" action="ppaction://hlinksldjump"/>
            <a:extLst>
              <a:ext uri="{FF2B5EF4-FFF2-40B4-BE49-F238E27FC236}">
                <a16:creationId xmlns:a16="http://schemas.microsoft.com/office/drawing/2014/main" id="{E374FF2E-B401-D14C-926D-45A104849FA8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12" name="Rectangle 11">
            <a:hlinkClick r:id="rId3" action="ppaction://hlinksldjump"/>
            <a:extLst>
              <a:ext uri="{FF2B5EF4-FFF2-40B4-BE49-F238E27FC236}">
                <a16:creationId xmlns:a16="http://schemas.microsoft.com/office/drawing/2014/main" id="{F8974222-3D7F-F74E-B00C-550255083D14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Helvetica" pitchFamily="2" charset="0"/>
            </a:endParaRPr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FEACB115-9F1C-004E-94C4-B9572046F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R1_C1_Q1</a:t>
            </a:r>
          </a:p>
        </p:txBody>
      </p:sp>
    </p:spTree>
    <p:extLst>
      <p:ext uri="{BB962C8B-B14F-4D97-AF65-F5344CB8AC3E}">
        <p14:creationId xmlns:p14="http://schemas.microsoft.com/office/powerpoint/2010/main" val="84993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31B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9B61EB6-E9AE-D549-B879-6CE88B738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77575" y="6096000"/>
            <a:ext cx="1114425" cy="76200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31B7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R1:1,0</a:t>
            </a:r>
          </a:p>
        </p:txBody>
      </p:sp>
      <p:sp>
        <p:nvSpPr>
          <p:cNvPr id="2" name="Rectangle 1">
            <a:hlinkClick r:id="rId3" action="ppaction://hlinksldjump"/>
            <a:extLst>
              <a:ext uri="{FF2B5EF4-FFF2-40B4-BE49-F238E27FC236}">
                <a16:creationId xmlns:a16="http://schemas.microsoft.com/office/drawing/2014/main" id="{78E1EB34-39FD-7942-90B8-456EF5C9A155}"/>
              </a:ext>
            </a:extLst>
          </p:cNvPr>
          <p:cNvSpPr/>
          <p:nvPr/>
        </p:nvSpPr>
        <p:spPr>
          <a:xfrm>
            <a:off x="10134600" y="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hlinkClick r:id="rId3" action="ppaction://hlinksldjump"/>
            <a:extLst>
              <a:ext uri="{FF2B5EF4-FFF2-40B4-BE49-F238E27FC236}">
                <a16:creationId xmlns:a16="http://schemas.microsoft.com/office/drawing/2014/main" id="{04324615-AA84-A34E-8ECD-701C819EFFE9}"/>
              </a:ext>
            </a:extLst>
          </p:cNvPr>
          <p:cNvSpPr/>
          <p:nvPr/>
        </p:nvSpPr>
        <p:spPr>
          <a:xfrm>
            <a:off x="0" y="5029200"/>
            <a:ext cx="2057400" cy="1828800"/>
          </a:xfrm>
          <a:prstGeom prst="rect">
            <a:avLst/>
          </a:prstGeom>
          <a:solidFill>
            <a:srgbClr val="031B7F"/>
          </a:solidFill>
          <a:ln>
            <a:solidFill>
              <a:srgbClr val="031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1F02DFA9-AEF7-C146-B38C-60CDCE7CF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 wrap="square" anchor="ctr"/>
          <a:lstStyle/>
          <a:p>
            <a:r>
              <a:t>R1_C1_Q2</a:t>
            </a:r>
          </a:p>
        </p:txBody>
      </p:sp>
    </p:spTree>
    <p:extLst>
      <p:ext uri="{BB962C8B-B14F-4D97-AF65-F5344CB8AC3E}">
        <p14:creationId xmlns:p14="http://schemas.microsoft.com/office/powerpoint/2010/main" val="3586720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24276</TotalTime>
  <Words>488</Words>
  <Application>Microsoft Macintosh PowerPoint</Application>
  <PresentationFormat>Widescreen</PresentationFormat>
  <Paragraphs>215</Paragraphs>
  <Slides>57</Slides>
  <Notes>54</Notes>
  <HiddenSlides>50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2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Final Jeopardy</vt:lpstr>
      <vt:lpstr>PowerPoint Presentation</vt:lpstr>
      <vt:lpstr>PowerPoint Presentation</vt:lpstr>
      <vt:lpstr>PowerPoint Presentation</vt:lpstr>
      <vt:lpstr>R1:0,0</vt:lpstr>
      <vt:lpstr>R1:1,0</vt:lpstr>
      <vt:lpstr>R1:2,0</vt:lpstr>
      <vt:lpstr>R1:3,0</vt:lpstr>
      <vt:lpstr>R1:4,0</vt:lpstr>
      <vt:lpstr>R1:0,1</vt:lpstr>
      <vt:lpstr>R1:1,1</vt:lpstr>
      <vt:lpstr>R1:2,1</vt:lpstr>
      <vt:lpstr>R1:3,1</vt:lpstr>
      <vt:lpstr>R1:4,1</vt:lpstr>
      <vt:lpstr>R1:0,2</vt:lpstr>
      <vt:lpstr>R1:1,2</vt:lpstr>
      <vt:lpstr>R1:2,2</vt:lpstr>
      <vt:lpstr>R1:3,2</vt:lpstr>
      <vt:lpstr>R1:4,2</vt:lpstr>
      <vt:lpstr>R1:0,3</vt:lpstr>
      <vt:lpstr>R1:1,3</vt:lpstr>
      <vt:lpstr>R1:2,3</vt:lpstr>
      <vt:lpstr>R1:3,3</vt:lpstr>
      <vt:lpstr>R1:4,3</vt:lpstr>
      <vt:lpstr>R1:0,4</vt:lpstr>
      <vt:lpstr>R1:1,4</vt:lpstr>
      <vt:lpstr>R1:2,4</vt:lpstr>
      <vt:lpstr>R1:3,4</vt:lpstr>
      <vt:lpstr>R1:4,4</vt:lpstr>
      <vt:lpstr>R2:0,0</vt:lpstr>
      <vt:lpstr>R2:1,0</vt:lpstr>
      <vt:lpstr>R2:2,0</vt:lpstr>
      <vt:lpstr>R2:3,0</vt:lpstr>
      <vt:lpstr>R2:4,0</vt:lpstr>
      <vt:lpstr>R2:0,1</vt:lpstr>
      <vt:lpstr>R2:1,1</vt:lpstr>
      <vt:lpstr>R2:2,1</vt:lpstr>
      <vt:lpstr>R2:3,1</vt:lpstr>
      <vt:lpstr>R2:4,1</vt:lpstr>
      <vt:lpstr>R2:0,2</vt:lpstr>
      <vt:lpstr>R2:1,2</vt:lpstr>
      <vt:lpstr>R2:2,2</vt:lpstr>
      <vt:lpstr>R2:3,2</vt:lpstr>
      <vt:lpstr>R2:4,2</vt:lpstr>
      <vt:lpstr>R2:0,3</vt:lpstr>
      <vt:lpstr>R2:1,3</vt:lpstr>
      <vt:lpstr>R2:2,3</vt:lpstr>
      <vt:lpstr>R2:3,3</vt:lpstr>
      <vt:lpstr>R2:4,3</vt:lpstr>
      <vt:lpstr>R2:0,4</vt:lpstr>
      <vt:lpstr>R2:1,4</vt:lpstr>
      <vt:lpstr>R2:2,4</vt:lpstr>
      <vt:lpstr>R2:3,4</vt:lpstr>
      <vt:lpstr>R2:4,4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Rao, Arjun Arkal</cp:lastModifiedBy>
  <cp:revision>139</cp:revision>
  <dcterms:created xsi:type="dcterms:W3CDTF">2020-05-01T06:01:20Z</dcterms:created>
  <dcterms:modified xsi:type="dcterms:W3CDTF">2020-06-07T02:02:46Z</dcterms:modified>
</cp:coreProperties>
</file>